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86" r:id="rId3"/>
    <p:sldId id="262" r:id="rId4"/>
    <p:sldId id="263" r:id="rId5"/>
    <p:sldId id="256" r:id="rId6"/>
    <p:sldId id="272" r:id="rId7"/>
    <p:sldId id="271" r:id="rId8"/>
    <p:sldId id="273" r:id="rId9"/>
    <p:sldId id="265" r:id="rId10"/>
    <p:sldId id="266" r:id="rId11"/>
    <p:sldId id="268" r:id="rId12"/>
    <p:sldId id="275" r:id="rId13"/>
    <p:sldId id="276" r:id="rId14"/>
    <p:sldId id="267" r:id="rId15"/>
    <p:sldId id="269" r:id="rId16"/>
    <p:sldId id="278" r:id="rId17"/>
    <p:sldId id="270" r:id="rId18"/>
    <p:sldId id="274" r:id="rId19"/>
    <p:sldId id="279" r:id="rId20"/>
    <p:sldId id="283" r:id="rId21"/>
    <p:sldId id="284" r:id="rId22"/>
    <p:sldId id="28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8814799-8E99-4373-A406-171B18F8EB85}"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D04EC9-EFD2-46C1-B7B2-51405A18FB5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814799-8E99-4373-A406-171B18F8EB85}" type="datetimeFigureOut">
              <a:rPr lang="ru-RU" smtClean="0"/>
              <a:pPr/>
              <a:t>01.04.2015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D04EC9-EFD2-46C1-B7B2-51405A18FB5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Мои документы\Загрузки\стихи военных лет.jpg"/>
          <p:cNvPicPr>
            <a:picLocks noChangeAspect="1" noChangeArrowheads="1"/>
          </p:cNvPicPr>
          <p:nvPr/>
        </p:nvPicPr>
        <p:blipFill>
          <a:blip r:embed="rId2" cstate="print"/>
          <a:srcRect/>
          <a:stretch>
            <a:fillRect/>
          </a:stretch>
        </p:blipFill>
        <p:spPr bwMode="auto">
          <a:xfrm>
            <a:off x="214282" y="214290"/>
            <a:ext cx="8643999" cy="621510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r"/>
            <a:r>
              <a:rPr lang="ru-RU" sz="1800" b="1" u="sng" dirty="0" smtClean="0">
                <a:solidFill>
                  <a:srgbClr val="C00000"/>
                </a:solidFill>
              </a:rPr>
              <a:t>До свидания, мальчики</a:t>
            </a:r>
            <a:r>
              <a:rPr lang="ru-RU" sz="1400" dirty="0" smtClean="0">
                <a:solidFill>
                  <a:srgbClr val="C00000"/>
                </a:solidFill>
              </a:rPr>
              <a:t/>
            </a:r>
            <a:br>
              <a:rPr lang="ru-RU" sz="1400" dirty="0" smtClean="0">
                <a:solidFill>
                  <a:srgbClr val="C00000"/>
                </a:solidFill>
              </a:rPr>
            </a:br>
            <a:r>
              <a:rPr lang="ru-RU" sz="1400" dirty="0" smtClean="0">
                <a:solidFill>
                  <a:srgbClr val="C00000"/>
                </a:solidFill>
              </a:rPr>
              <a:t/>
            </a:r>
            <a:br>
              <a:rPr lang="ru-RU" sz="1400" dirty="0" smtClean="0">
                <a:solidFill>
                  <a:srgbClr val="C00000"/>
                </a:solidFill>
              </a:rPr>
            </a:br>
            <a:r>
              <a:rPr lang="ru-RU" sz="1400" b="1" dirty="0" smtClean="0">
                <a:solidFill>
                  <a:srgbClr val="C00000"/>
                </a:solidFill>
              </a:rPr>
              <a:t>Ах, война, что ж ты сделала, подлая:</a:t>
            </a:r>
            <a:br>
              <a:rPr lang="ru-RU" sz="1400" b="1" dirty="0" smtClean="0">
                <a:solidFill>
                  <a:srgbClr val="C00000"/>
                </a:solidFill>
              </a:rPr>
            </a:br>
            <a:r>
              <a:rPr lang="ru-RU" sz="1400" b="1" dirty="0" smtClean="0">
                <a:solidFill>
                  <a:srgbClr val="C00000"/>
                </a:solidFill>
              </a:rPr>
              <a:t>стали тихими наши дворы,</a:t>
            </a:r>
            <a:br>
              <a:rPr lang="ru-RU" sz="1400" b="1" dirty="0" smtClean="0">
                <a:solidFill>
                  <a:srgbClr val="C00000"/>
                </a:solidFill>
              </a:rPr>
            </a:br>
            <a:r>
              <a:rPr lang="ru-RU" sz="1400" b="1" dirty="0" smtClean="0">
                <a:solidFill>
                  <a:srgbClr val="C00000"/>
                </a:solidFill>
              </a:rPr>
              <a:t>наши мальчики головы подняли -</a:t>
            </a:r>
            <a:br>
              <a:rPr lang="ru-RU" sz="1400" b="1" dirty="0" smtClean="0">
                <a:solidFill>
                  <a:srgbClr val="C00000"/>
                </a:solidFill>
              </a:rPr>
            </a:br>
            <a:r>
              <a:rPr lang="ru-RU" sz="1400" b="1" dirty="0" smtClean="0">
                <a:solidFill>
                  <a:srgbClr val="C00000"/>
                </a:solidFill>
              </a:rPr>
              <a:t>повзрослели они до поры,</a:t>
            </a:r>
            <a:br>
              <a:rPr lang="ru-RU" sz="1400" b="1" dirty="0" smtClean="0">
                <a:solidFill>
                  <a:srgbClr val="C00000"/>
                </a:solidFill>
              </a:rPr>
            </a:br>
            <a:r>
              <a:rPr lang="ru-RU" sz="1400" b="1" dirty="0" smtClean="0">
                <a:solidFill>
                  <a:srgbClr val="C00000"/>
                </a:solidFill>
              </a:rPr>
              <a:t>на пороге едва помаячили</a:t>
            </a:r>
            <a:br>
              <a:rPr lang="ru-RU" sz="1400" b="1" dirty="0" smtClean="0">
                <a:solidFill>
                  <a:srgbClr val="C00000"/>
                </a:solidFill>
              </a:rPr>
            </a:br>
            <a:r>
              <a:rPr lang="ru-RU" sz="1400" b="1" dirty="0" smtClean="0">
                <a:solidFill>
                  <a:srgbClr val="C00000"/>
                </a:solidFill>
              </a:rPr>
              <a:t>и ушли, за солдатом - солдат...</a:t>
            </a:r>
            <a:br>
              <a:rPr lang="ru-RU" sz="1400" b="1" dirty="0" smtClean="0">
                <a:solidFill>
                  <a:srgbClr val="C00000"/>
                </a:solidFill>
              </a:rPr>
            </a:br>
            <a:r>
              <a:rPr lang="ru-RU" sz="1400" b="1" dirty="0" smtClean="0">
                <a:solidFill>
                  <a:srgbClr val="C00000"/>
                </a:solidFill>
              </a:rPr>
              <a:t>До свидания, мальчики!</a:t>
            </a:r>
            <a:br>
              <a:rPr lang="ru-RU" sz="1400" b="1" dirty="0" smtClean="0">
                <a:solidFill>
                  <a:srgbClr val="C00000"/>
                </a:solidFill>
              </a:rPr>
            </a:br>
            <a:r>
              <a:rPr lang="ru-RU" sz="1400" b="1" dirty="0" smtClean="0">
                <a:solidFill>
                  <a:srgbClr val="C00000"/>
                </a:solidFill>
              </a:rPr>
              <a:t>                                Мальчики,</a:t>
            </a:r>
            <a:br>
              <a:rPr lang="ru-RU" sz="1400" b="1" dirty="0" smtClean="0">
                <a:solidFill>
                  <a:srgbClr val="C00000"/>
                </a:solidFill>
              </a:rPr>
            </a:br>
            <a:r>
              <a:rPr lang="ru-RU" sz="1400" b="1" dirty="0" smtClean="0">
                <a:solidFill>
                  <a:srgbClr val="C00000"/>
                </a:solidFill>
              </a:rPr>
              <a:t>постарайтесь вернуться назад.</a:t>
            </a:r>
            <a:br>
              <a:rPr lang="ru-RU" sz="1400" b="1" dirty="0" smtClean="0">
                <a:solidFill>
                  <a:srgbClr val="C00000"/>
                </a:solidFill>
              </a:rPr>
            </a:br>
            <a:r>
              <a:rPr lang="ru-RU" sz="1400" b="1" dirty="0" smtClean="0">
                <a:solidFill>
                  <a:srgbClr val="C00000"/>
                </a:solidFill>
              </a:rPr>
              <a:t>Нет, не прячьтесь вы, будьте высокими,</a:t>
            </a:r>
            <a:br>
              <a:rPr lang="ru-RU" sz="1400" b="1" dirty="0" smtClean="0">
                <a:solidFill>
                  <a:srgbClr val="C00000"/>
                </a:solidFill>
              </a:rPr>
            </a:br>
            <a:r>
              <a:rPr lang="ru-RU" sz="1400" b="1" dirty="0" smtClean="0">
                <a:solidFill>
                  <a:srgbClr val="C00000"/>
                </a:solidFill>
              </a:rPr>
              <a:t>не жалейте ни пуль, ни гранат</a:t>
            </a:r>
            <a:br>
              <a:rPr lang="ru-RU" sz="1400" b="1" dirty="0" smtClean="0">
                <a:solidFill>
                  <a:srgbClr val="C00000"/>
                </a:solidFill>
              </a:rPr>
            </a:br>
            <a:r>
              <a:rPr lang="ru-RU" sz="1400" b="1" dirty="0" smtClean="0">
                <a:solidFill>
                  <a:srgbClr val="C00000"/>
                </a:solidFill>
              </a:rPr>
              <a:t>и себя не щадите,</a:t>
            </a:r>
            <a:br>
              <a:rPr lang="ru-RU" sz="1400" b="1" dirty="0" smtClean="0">
                <a:solidFill>
                  <a:srgbClr val="C00000"/>
                </a:solidFill>
              </a:rPr>
            </a:br>
            <a:r>
              <a:rPr lang="ru-RU" sz="1400" b="1" dirty="0" smtClean="0">
                <a:solidFill>
                  <a:srgbClr val="C00000"/>
                </a:solidFill>
              </a:rPr>
              <a:t>                       и все-таки</a:t>
            </a:r>
            <a:br>
              <a:rPr lang="ru-RU" sz="1400" b="1" dirty="0" smtClean="0">
                <a:solidFill>
                  <a:srgbClr val="C00000"/>
                </a:solidFill>
              </a:rPr>
            </a:br>
            <a:r>
              <a:rPr lang="ru-RU" sz="1400" b="1" dirty="0" smtClean="0">
                <a:solidFill>
                  <a:srgbClr val="C00000"/>
                </a:solidFill>
              </a:rPr>
              <a:t>постарайтесь вернуться назад.</a:t>
            </a:r>
            <a:br>
              <a:rPr lang="ru-RU" sz="1400" b="1" dirty="0" smtClean="0">
                <a:solidFill>
                  <a:srgbClr val="C00000"/>
                </a:solidFill>
              </a:rPr>
            </a:br>
            <a:r>
              <a:rPr lang="ru-RU" sz="1400" b="1" dirty="0" smtClean="0">
                <a:solidFill>
                  <a:srgbClr val="C00000"/>
                </a:solidFill>
              </a:rPr>
              <a:t/>
            </a:r>
            <a:br>
              <a:rPr lang="ru-RU" sz="1400" b="1" dirty="0" smtClean="0">
                <a:solidFill>
                  <a:srgbClr val="C00000"/>
                </a:solidFill>
              </a:rPr>
            </a:br>
            <a:r>
              <a:rPr lang="ru-RU" sz="1400" b="1" dirty="0" smtClean="0">
                <a:solidFill>
                  <a:srgbClr val="C00000"/>
                </a:solidFill>
              </a:rPr>
              <a:t>Ах, война, что ж ты, подлая, сделала:</a:t>
            </a:r>
            <a:br>
              <a:rPr lang="ru-RU" sz="1400" b="1" dirty="0" smtClean="0">
                <a:solidFill>
                  <a:srgbClr val="C00000"/>
                </a:solidFill>
              </a:rPr>
            </a:br>
            <a:r>
              <a:rPr lang="ru-RU" sz="1400" b="1" dirty="0" smtClean="0">
                <a:solidFill>
                  <a:srgbClr val="C00000"/>
                </a:solidFill>
              </a:rPr>
              <a:t>вместо свадеб - разлуки и дым,</a:t>
            </a:r>
            <a:br>
              <a:rPr lang="ru-RU" sz="1400" b="1" dirty="0" smtClean="0">
                <a:solidFill>
                  <a:srgbClr val="C00000"/>
                </a:solidFill>
              </a:rPr>
            </a:br>
            <a:r>
              <a:rPr lang="ru-RU" sz="1400" b="1" dirty="0" smtClean="0">
                <a:solidFill>
                  <a:srgbClr val="C00000"/>
                </a:solidFill>
              </a:rPr>
              <a:t>наши девочки платьица белые</a:t>
            </a:r>
            <a:br>
              <a:rPr lang="ru-RU" sz="1400" b="1" dirty="0" smtClean="0">
                <a:solidFill>
                  <a:srgbClr val="C00000"/>
                </a:solidFill>
              </a:rPr>
            </a:br>
            <a:r>
              <a:rPr lang="ru-RU" sz="1400" b="1" dirty="0" smtClean="0">
                <a:solidFill>
                  <a:srgbClr val="C00000"/>
                </a:solidFill>
              </a:rPr>
              <a:t>раздарили сестренкам своим.</a:t>
            </a:r>
            <a:br>
              <a:rPr lang="ru-RU" sz="1400" b="1" dirty="0" smtClean="0">
                <a:solidFill>
                  <a:srgbClr val="C00000"/>
                </a:solidFill>
              </a:rPr>
            </a:br>
            <a:r>
              <a:rPr lang="ru-RU" sz="1400" b="1" dirty="0" smtClean="0">
                <a:solidFill>
                  <a:srgbClr val="C00000"/>
                </a:solidFill>
              </a:rPr>
              <a:t>Сапоги - ну куда от них денешься?</a:t>
            </a:r>
            <a:br>
              <a:rPr lang="ru-RU" sz="1400" b="1" dirty="0" smtClean="0">
                <a:solidFill>
                  <a:srgbClr val="C00000"/>
                </a:solidFill>
              </a:rPr>
            </a:br>
            <a:r>
              <a:rPr lang="ru-RU" sz="1400" b="1" dirty="0" smtClean="0">
                <a:solidFill>
                  <a:srgbClr val="C00000"/>
                </a:solidFill>
              </a:rPr>
              <a:t>Да зеленые крылья погон...</a:t>
            </a:r>
            <a:br>
              <a:rPr lang="ru-RU" sz="1400" b="1" dirty="0" smtClean="0">
                <a:solidFill>
                  <a:srgbClr val="C00000"/>
                </a:solidFill>
              </a:rPr>
            </a:br>
            <a:r>
              <a:rPr lang="ru-RU" sz="1400" b="1" dirty="0" smtClean="0">
                <a:solidFill>
                  <a:srgbClr val="C00000"/>
                </a:solidFill>
              </a:rPr>
              <a:t>Вы наплюйте на сплетников, девочки.</a:t>
            </a:r>
            <a:br>
              <a:rPr lang="ru-RU" sz="1400" b="1" dirty="0" smtClean="0">
                <a:solidFill>
                  <a:srgbClr val="C00000"/>
                </a:solidFill>
              </a:rPr>
            </a:br>
            <a:r>
              <a:rPr lang="ru-RU" sz="1400" b="1" dirty="0" smtClean="0">
                <a:solidFill>
                  <a:srgbClr val="C00000"/>
                </a:solidFill>
              </a:rPr>
              <a:t>Мы сведем с ними счеты потом.</a:t>
            </a:r>
            <a:br>
              <a:rPr lang="ru-RU" sz="1400" b="1" dirty="0" smtClean="0">
                <a:solidFill>
                  <a:srgbClr val="C00000"/>
                </a:solidFill>
              </a:rPr>
            </a:br>
            <a:r>
              <a:rPr lang="ru-RU" sz="1400" b="1" dirty="0" smtClean="0">
                <a:solidFill>
                  <a:srgbClr val="C00000"/>
                </a:solidFill>
              </a:rPr>
              <a:t>Пусть болтают, что верить вам не во что,</a:t>
            </a:r>
            <a:br>
              <a:rPr lang="ru-RU" sz="1400" b="1" dirty="0" smtClean="0">
                <a:solidFill>
                  <a:srgbClr val="C00000"/>
                </a:solidFill>
              </a:rPr>
            </a:br>
            <a:r>
              <a:rPr lang="ru-RU" sz="1400" b="1" dirty="0" smtClean="0">
                <a:solidFill>
                  <a:srgbClr val="C00000"/>
                </a:solidFill>
              </a:rPr>
              <a:t>что идете войной наугад...</a:t>
            </a:r>
            <a:br>
              <a:rPr lang="ru-RU" sz="1400" b="1" dirty="0" smtClean="0">
                <a:solidFill>
                  <a:srgbClr val="C00000"/>
                </a:solidFill>
              </a:rPr>
            </a:br>
            <a:r>
              <a:rPr lang="ru-RU" sz="1400" b="1" dirty="0" smtClean="0">
                <a:solidFill>
                  <a:srgbClr val="C00000"/>
                </a:solidFill>
              </a:rPr>
              <a:t>До свидания, девочки!</a:t>
            </a:r>
            <a:br>
              <a:rPr lang="ru-RU" sz="1400" b="1" dirty="0" smtClean="0">
                <a:solidFill>
                  <a:srgbClr val="C00000"/>
                </a:solidFill>
              </a:rPr>
            </a:br>
            <a:r>
              <a:rPr lang="ru-RU" sz="1400" b="1" dirty="0" smtClean="0">
                <a:solidFill>
                  <a:srgbClr val="C00000"/>
                </a:solidFill>
              </a:rPr>
              <a:t>                                  Девочки,</a:t>
            </a:r>
            <a:br>
              <a:rPr lang="ru-RU" sz="1400" b="1" dirty="0" smtClean="0">
                <a:solidFill>
                  <a:srgbClr val="C00000"/>
                </a:solidFill>
              </a:rPr>
            </a:br>
            <a:r>
              <a:rPr lang="ru-RU" sz="1400" b="1" dirty="0" smtClean="0">
                <a:solidFill>
                  <a:srgbClr val="C00000"/>
                </a:solidFill>
              </a:rPr>
              <a:t>постарайтесь вернуться назад. </a:t>
            </a:r>
            <a:endParaRPr lang="ru-RU" sz="1400" b="1" dirty="0">
              <a:solidFill>
                <a:srgbClr val="C00000"/>
              </a:solidFill>
            </a:endParaRPr>
          </a:p>
        </p:txBody>
      </p:sp>
      <p:pic>
        <p:nvPicPr>
          <p:cNvPr id="5123" name="Picture 3" descr="C:\Documents and Settings\Admin\Рабочий стол\0_6ecc1_2c4741af_XL.jpeg"/>
          <p:cNvPicPr>
            <a:picLocks noChangeAspect="1" noChangeArrowheads="1"/>
          </p:cNvPicPr>
          <p:nvPr/>
        </p:nvPicPr>
        <p:blipFill>
          <a:blip r:embed="rId2" cstate="print"/>
          <a:srcRect/>
          <a:stretch>
            <a:fillRect/>
          </a:stretch>
        </p:blipFill>
        <p:spPr bwMode="auto">
          <a:xfrm>
            <a:off x="1285852" y="3571876"/>
            <a:ext cx="4643470" cy="3143272"/>
          </a:xfrm>
          <a:prstGeom prst="rect">
            <a:avLst/>
          </a:prstGeom>
          <a:noFill/>
        </p:spPr>
      </p:pic>
      <p:pic>
        <p:nvPicPr>
          <p:cNvPr id="5124" name="Picture 4" descr="C:\Documents and Settings\Admin\Рабочий стол\celina.jpg"/>
          <p:cNvPicPr>
            <a:picLocks noChangeAspect="1" noChangeArrowheads="1"/>
          </p:cNvPicPr>
          <p:nvPr/>
        </p:nvPicPr>
        <p:blipFill>
          <a:blip r:embed="rId3" cstate="print"/>
          <a:srcRect/>
          <a:stretch>
            <a:fillRect/>
          </a:stretch>
        </p:blipFill>
        <p:spPr bwMode="auto">
          <a:xfrm>
            <a:off x="214282" y="214290"/>
            <a:ext cx="4572032" cy="307183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lstStyle/>
          <a:p>
            <a:endParaRPr lang="ru-RU" dirty="0"/>
          </a:p>
        </p:txBody>
      </p:sp>
      <p:pic>
        <p:nvPicPr>
          <p:cNvPr id="7170" name="Picture 2" descr="C:\Documents and Settings\Admin\Мои документы\Загрузки\сурков.jpg"/>
          <p:cNvPicPr>
            <a:picLocks noChangeAspect="1" noChangeArrowheads="1"/>
          </p:cNvPicPr>
          <p:nvPr/>
        </p:nvPicPr>
        <p:blipFill>
          <a:blip r:embed="rId2" cstate="print"/>
          <a:srcRect/>
          <a:stretch>
            <a:fillRect/>
          </a:stretch>
        </p:blipFill>
        <p:spPr bwMode="auto">
          <a:xfrm>
            <a:off x="214282" y="214290"/>
            <a:ext cx="8643998" cy="642942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endParaRPr lang="ru-RU" dirty="0"/>
          </a:p>
        </p:txBody>
      </p:sp>
      <p:pic>
        <p:nvPicPr>
          <p:cNvPr id="6146" name="Picture 2" descr="C:\Documents and Settings\Admin\Рабочий стол\78638504_0_62e0b_efebc86e_XL.jpg"/>
          <p:cNvPicPr>
            <a:picLocks noChangeAspect="1" noChangeArrowheads="1"/>
          </p:cNvPicPr>
          <p:nvPr/>
        </p:nvPicPr>
        <p:blipFill>
          <a:blip r:embed="rId2" cstate="print"/>
          <a:srcRect/>
          <a:stretch>
            <a:fillRect/>
          </a:stretch>
        </p:blipFill>
        <p:spPr bwMode="auto">
          <a:xfrm>
            <a:off x="214282" y="142852"/>
            <a:ext cx="8715436" cy="657229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lstStyle/>
          <a:p>
            <a:endParaRPr lang="ru-RU" dirty="0"/>
          </a:p>
        </p:txBody>
      </p:sp>
      <p:pic>
        <p:nvPicPr>
          <p:cNvPr id="7170" name="Picture 2" descr="C:\Documents and Settings\Admin\Рабочий стол\0019-019-Aleksej-surkov.jpg"/>
          <p:cNvPicPr>
            <a:picLocks noChangeAspect="1" noChangeArrowheads="1"/>
          </p:cNvPicPr>
          <p:nvPr/>
        </p:nvPicPr>
        <p:blipFill>
          <a:blip r:embed="rId2" cstate="print"/>
          <a:srcRect/>
          <a:stretch>
            <a:fillRect/>
          </a:stretch>
        </p:blipFill>
        <p:spPr bwMode="auto">
          <a:xfrm>
            <a:off x="0" y="0"/>
            <a:ext cx="5357818" cy="6858000"/>
          </a:xfrm>
          <a:prstGeom prst="rect">
            <a:avLst/>
          </a:prstGeom>
          <a:noFill/>
        </p:spPr>
      </p:pic>
      <p:pic>
        <p:nvPicPr>
          <p:cNvPr id="7171" name="Picture 3" descr="C:\Documents and Settings\Admin\Рабочий стол\86920127_ac37a01e76d5.jpg"/>
          <p:cNvPicPr>
            <a:picLocks noChangeAspect="1" noChangeArrowheads="1"/>
          </p:cNvPicPr>
          <p:nvPr/>
        </p:nvPicPr>
        <p:blipFill>
          <a:blip r:embed="rId3" cstate="print"/>
          <a:srcRect/>
          <a:stretch>
            <a:fillRect/>
          </a:stretch>
        </p:blipFill>
        <p:spPr bwMode="auto">
          <a:xfrm>
            <a:off x="5000628" y="0"/>
            <a:ext cx="4143372"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lstStyle/>
          <a:p>
            <a:endParaRPr lang="ru-RU" dirty="0"/>
          </a:p>
        </p:txBody>
      </p:sp>
      <p:pic>
        <p:nvPicPr>
          <p:cNvPr id="6146" name="Picture 2" descr="C:\Documents and Settings\Admin\Мои документы\Загрузки\сурков и картина.jpg"/>
          <p:cNvPicPr>
            <a:picLocks noChangeAspect="1" noChangeArrowheads="1"/>
          </p:cNvPicPr>
          <p:nvPr/>
        </p:nvPicPr>
        <p:blipFill>
          <a:blip r:embed="rId2" cstate="print"/>
          <a:srcRect/>
          <a:stretch>
            <a:fillRect/>
          </a:stretch>
        </p:blipFill>
        <p:spPr bwMode="auto">
          <a:xfrm>
            <a:off x="214282" y="285728"/>
            <a:ext cx="8715436" cy="635798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endParaRPr lang="ru-RU" dirty="0"/>
          </a:p>
        </p:txBody>
      </p:sp>
      <p:pic>
        <p:nvPicPr>
          <p:cNvPr id="8194" name="Picture 2" descr="C:\Documents and Settings\Admin\Мои документы\Загрузки\ахматова.jpg"/>
          <p:cNvPicPr>
            <a:picLocks noChangeAspect="1" noChangeArrowheads="1"/>
          </p:cNvPicPr>
          <p:nvPr/>
        </p:nvPicPr>
        <p:blipFill>
          <a:blip r:embed="rId2" cstate="print"/>
          <a:srcRect/>
          <a:stretch>
            <a:fillRect/>
          </a:stretch>
        </p:blipFill>
        <p:spPr bwMode="auto">
          <a:xfrm>
            <a:off x="214282" y="214290"/>
            <a:ext cx="8715436" cy="642942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lstStyle/>
          <a:p>
            <a:endParaRPr lang="ru-RU" dirty="0"/>
          </a:p>
        </p:txBody>
      </p:sp>
      <p:pic>
        <p:nvPicPr>
          <p:cNvPr id="1026" name="Picture 2" descr="C:\Documents and Settings\Admin\Рабочий стол\0010-010-Anna-Akhmatova.jpg"/>
          <p:cNvPicPr>
            <a:picLocks noChangeAspect="1" noChangeArrowheads="1"/>
          </p:cNvPicPr>
          <p:nvPr/>
        </p:nvPicPr>
        <p:blipFill>
          <a:blip r:embed="rId2" cstate="print"/>
          <a:srcRect/>
          <a:stretch>
            <a:fillRect/>
          </a:stretch>
        </p:blipFill>
        <p:spPr bwMode="auto">
          <a:xfrm>
            <a:off x="214282" y="142852"/>
            <a:ext cx="8715436" cy="650085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endParaRPr lang="ru-RU" dirty="0"/>
          </a:p>
        </p:txBody>
      </p:sp>
      <p:pic>
        <p:nvPicPr>
          <p:cNvPr id="9218" name="Picture 2" descr="C:\Documents and Settings\Admin\Мои документы\Загрузки\твардовский.jpg"/>
          <p:cNvPicPr>
            <a:picLocks noChangeAspect="1" noChangeArrowheads="1"/>
          </p:cNvPicPr>
          <p:nvPr/>
        </p:nvPicPr>
        <p:blipFill>
          <a:blip r:embed="rId2" cstate="print"/>
          <a:srcRect/>
          <a:stretch>
            <a:fillRect/>
          </a:stretch>
        </p:blipFill>
        <p:spPr bwMode="auto">
          <a:xfrm>
            <a:off x="214282" y="214290"/>
            <a:ext cx="8715436" cy="642942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lstStyle/>
          <a:p>
            <a:endParaRPr lang="ru-RU" dirty="0"/>
          </a:p>
        </p:txBody>
      </p:sp>
      <p:pic>
        <p:nvPicPr>
          <p:cNvPr id="6146" name="Picture 2" descr="C:\Documents and Settings\Admin\Рабочий стол\0021-021-Vasilij-Tjorkin.jpg"/>
          <p:cNvPicPr>
            <a:picLocks noChangeAspect="1" noChangeArrowheads="1"/>
          </p:cNvPicPr>
          <p:nvPr/>
        </p:nvPicPr>
        <p:blipFill>
          <a:blip r:embed="rId2" cstate="print"/>
          <a:srcRect/>
          <a:stretch>
            <a:fillRect/>
          </a:stretch>
        </p:blipFill>
        <p:spPr bwMode="auto">
          <a:xfrm>
            <a:off x="214282" y="214290"/>
            <a:ext cx="8715436" cy="642942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endParaRPr lang="ru-RU" dirty="0"/>
          </a:p>
        </p:txBody>
      </p:sp>
      <p:pic>
        <p:nvPicPr>
          <p:cNvPr id="2050" name="Picture 2" descr="C:\Documents and Settings\Admin\Рабочий стол\0016-016-Mikhail-Isakovskij.jpg"/>
          <p:cNvPicPr>
            <a:picLocks noChangeAspect="1" noChangeArrowheads="1"/>
          </p:cNvPicPr>
          <p:nvPr/>
        </p:nvPicPr>
        <p:blipFill>
          <a:blip r:embed="rId2" cstate="print"/>
          <a:srcRect/>
          <a:stretch>
            <a:fillRect/>
          </a:stretch>
        </p:blipFill>
        <p:spPr bwMode="auto">
          <a:xfrm>
            <a:off x="142844" y="142853"/>
            <a:ext cx="4286280" cy="5072098"/>
          </a:xfrm>
          <a:prstGeom prst="rect">
            <a:avLst/>
          </a:prstGeom>
          <a:noFill/>
        </p:spPr>
      </p:pic>
      <p:pic>
        <p:nvPicPr>
          <p:cNvPr id="4" name="Picture 2" descr="C:\Documents and Settings\Admin\Рабочий стол\0017-017-ZHjoltyj-list.jpg"/>
          <p:cNvPicPr>
            <a:picLocks noChangeAspect="1" noChangeArrowheads="1"/>
          </p:cNvPicPr>
          <p:nvPr/>
        </p:nvPicPr>
        <p:blipFill>
          <a:blip r:embed="rId3" cstate="print"/>
          <a:srcRect/>
          <a:stretch>
            <a:fillRect/>
          </a:stretch>
        </p:blipFill>
        <p:spPr bwMode="auto">
          <a:xfrm>
            <a:off x="4500562" y="1500174"/>
            <a:ext cx="4500594" cy="514353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smtClean="0"/>
              <a:t/>
            </a:r>
            <a:br>
              <a:rPr lang="ru-RU" sz="2800" smtClean="0"/>
            </a:br>
            <a:r>
              <a:rPr lang="ru-RU" sz="2800" smtClean="0"/>
              <a:t/>
            </a:r>
            <a:br>
              <a:rPr lang="ru-RU" sz="2800" smtClean="0"/>
            </a:br>
            <a:r>
              <a:rPr lang="ru-RU" sz="2800" dirty="0" smtClean="0"/>
              <a:t/>
            </a:r>
            <a:br>
              <a:rPr lang="ru-RU" sz="2800" dirty="0" smtClean="0"/>
            </a:br>
            <a:r>
              <a:rPr lang="ru-RU" sz="2800" b="1" dirty="0" smtClean="0">
                <a:solidFill>
                  <a:srgbClr val="002060"/>
                </a:solidFill>
              </a:rPr>
              <a:t>Великая Отечественная война – это тяжёлое испытание, выпавшее на долю русского народа. Литература того времени не могла оставаться  в стороне от этого события. Так в первый день войны на митинге советских писателей прозвучали такие слова: «Каждый советский писатель готов все свои силы, весь свой опыт и талант, всю свою кровь, если это понадобится, отдать делу священной народной войны против врагов нашей Родины».</a:t>
            </a:r>
            <a:br>
              <a:rPr lang="ru-RU" sz="2800" b="1" dirty="0" smtClean="0">
                <a:solidFill>
                  <a:srgbClr val="002060"/>
                </a:solidFill>
              </a:rPr>
            </a:br>
            <a:endParaRPr lang="ru-RU" sz="2800" b="1" dirty="0">
              <a:solidFill>
                <a:srgbClr val="002060"/>
              </a:solidFill>
            </a:endParaRPr>
          </a:p>
        </p:txBody>
      </p:sp>
      <p:pic>
        <p:nvPicPr>
          <p:cNvPr id="9218" name="Picture 2" descr="C:\Documents and Settings\Admin\Рабочий стол\4852653.jpg"/>
          <p:cNvPicPr>
            <a:picLocks noChangeAspect="1" noChangeArrowheads="1"/>
          </p:cNvPicPr>
          <p:nvPr/>
        </p:nvPicPr>
        <p:blipFill>
          <a:blip r:embed="rId2" cstate="print"/>
          <a:srcRect/>
          <a:stretch>
            <a:fillRect/>
          </a:stretch>
        </p:blipFill>
        <p:spPr bwMode="auto">
          <a:xfrm>
            <a:off x="1142976" y="142852"/>
            <a:ext cx="7072362" cy="342902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endParaRPr lang="ru-RU" dirty="0"/>
          </a:p>
        </p:txBody>
      </p:sp>
      <p:pic>
        <p:nvPicPr>
          <p:cNvPr id="5122" name="Picture 2" descr="C:\Documents and Settings\Admin\Рабочий стол\0005-005-V.Lebedev-Kumach.jpg"/>
          <p:cNvPicPr>
            <a:picLocks noChangeAspect="1" noChangeArrowheads="1"/>
          </p:cNvPicPr>
          <p:nvPr/>
        </p:nvPicPr>
        <p:blipFill>
          <a:blip r:embed="rId2" cstate="print"/>
          <a:srcRect/>
          <a:stretch>
            <a:fillRect/>
          </a:stretch>
        </p:blipFill>
        <p:spPr bwMode="auto">
          <a:xfrm>
            <a:off x="428596" y="214290"/>
            <a:ext cx="8358246" cy="642942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endParaRPr lang="ru-RU" dirty="0"/>
          </a:p>
        </p:txBody>
      </p:sp>
      <p:pic>
        <p:nvPicPr>
          <p:cNvPr id="7170" name="Picture 2" descr="C:\Documents and Settings\Admin\Рабочий стол\0022-022-Osvobozhdenie-nashej-Rodiny.jpg"/>
          <p:cNvPicPr>
            <a:picLocks noChangeAspect="1" noChangeArrowheads="1"/>
          </p:cNvPicPr>
          <p:nvPr/>
        </p:nvPicPr>
        <p:blipFill>
          <a:blip r:embed="rId2" cstate="print"/>
          <a:srcRect/>
          <a:stretch>
            <a:fillRect/>
          </a:stretch>
        </p:blipFill>
        <p:spPr bwMode="auto">
          <a:xfrm>
            <a:off x="214282" y="214290"/>
            <a:ext cx="8786874" cy="6357982"/>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txBody>
          <a:bodyPr/>
          <a:lstStyle/>
          <a:p>
            <a:endParaRPr lang="ru-RU" dirty="0"/>
          </a:p>
        </p:txBody>
      </p:sp>
      <p:pic>
        <p:nvPicPr>
          <p:cNvPr id="8194" name="Picture 2" descr="C:\Documents and Settings\Admin\Рабочий стол\0003-003-Strashnyj-boj-idjot.jpg"/>
          <p:cNvPicPr>
            <a:picLocks noChangeAspect="1" noChangeArrowheads="1"/>
          </p:cNvPicPr>
          <p:nvPr/>
        </p:nvPicPr>
        <p:blipFill>
          <a:blip r:embed="rId2" cstate="print"/>
          <a:srcRect/>
          <a:stretch>
            <a:fillRect/>
          </a:stretch>
        </p:blipFill>
        <p:spPr bwMode="auto">
          <a:xfrm>
            <a:off x="214282" y="214290"/>
            <a:ext cx="8786874" cy="642942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3"/>
          </a:lnRef>
          <a:fillRef idx="2">
            <a:schemeClr val="accent3"/>
          </a:fillRef>
          <a:effectRef idx="1">
            <a:schemeClr val="accent3"/>
          </a:effectRef>
          <a:fontRef idx="minor">
            <a:schemeClr val="dk1"/>
          </a:fontRef>
        </p:style>
        <p:txBody>
          <a:bodyPr/>
          <a:lstStyle/>
          <a:p>
            <a:endParaRPr lang="ru-RU" dirty="0"/>
          </a:p>
        </p:txBody>
      </p:sp>
      <p:pic>
        <p:nvPicPr>
          <p:cNvPr id="2050" name="Picture 2" descr="C:\Documents and Settings\Admin\Мои документы\Загрузки\юлия друнина.jpg"/>
          <p:cNvPicPr>
            <a:picLocks noChangeAspect="1" noChangeArrowheads="1"/>
          </p:cNvPicPr>
          <p:nvPr/>
        </p:nvPicPr>
        <p:blipFill>
          <a:blip r:embed="rId2" cstate="print"/>
          <a:srcRect/>
          <a:stretch>
            <a:fillRect/>
          </a:stretch>
        </p:blipFill>
        <p:spPr bwMode="auto">
          <a:xfrm>
            <a:off x="142844" y="142852"/>
            <a:ext cx="8858312" cy="657229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endParaRPr lang="ru-RU" dirty="0"/>
          </a:p>
        </p:txBody>
      </p:sp>
      <p:pic>
        <p:nvPicPr>
          <p:cNvPr id="3074" name="Picture 2" descr="C:\Documents and Settings\Admin\Мои документы\Загрузки\друнина.jpg"/>
          <p:cNvPicPr>
            <a:picLocks noChangeAspect="1" noChangeArrowheads="1"/>
          </p:cNvPicPr>
          <p:nvPr/>
        </p:nvPicPr>
        <p:blipFill>
          <a:blip r:embed="rId2" cstate="print"/>
          <a:srcRect/>
          <a:stretch>
            <a:fillRect/>
          </a:stretch>
        </p:blipFill>
        <p:spPr bwMode="auto">
          <a:xfrm>
            <a:off x="142844" y="214290"/>
            <a:ext cx="8858312" cy="650085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6857999"/>
          </a:xfrm>
        </p:spPr>
        <p:style>
          <a:lnRef idx="1">
            <a:schemeClr val="accent3"/>
          </a:lnRef>
          <a:fillRef idx="2">
            <a:schemeClr val="accent3"/>
          </a:fillRef>
          <a:effectRef idx="1">
            <a:schemeClr val="accent3"/>
          </a:effectRef>
          <a:fontRef idx="minor">
            <a:schemeClr val="dk1"/>
          </a:fontRef>
        </p:style>
        <p:txBody>
          <a:bodyPr/>
          <a:lstStyle/>
          <a:p>
            <a:endParaRPr lang="ru-RU" dirty="0"/>
          </a:p>
        </p:txBody>
      </p:sp>
      <p:sp>
        <p:nvSpPr>
          <p:cNvPr id="3" name="Подзаголовок 2"/>
          <p:cNvSpPr>
            <a:spLocks noGrp="1"/>
          </p:cNvSpPr>
          <p:nvPr>
            <p:ph type="subTitle" idx="1"/>
          </p:nvPr>
        </p:nvSpPr>
        <p:spPr>
          <a:xfrm>
            <a:off x="214282" y="214290"/>
            <a:ext cx="8786874" cy="6429420"/>
          </a:xfrm>
        </p:spPr>
        <p:style>
          <a:lnRef idx="1">
            <a:schemeClr val="accent2"/>
          </a:lnRef>
          <a:fillRef idx="2">
            <a:schemeClr val="accent2"/>
          </a:fillRef>
          <a:effectRef idx="1">
            <a:schemeClr val="accent2"/>
          </a:effectRef>
          <a:fontRef idx="minor">
            <a:schemeClr val="dk1"/>
          </a:fontRef>
        </p:style>
        <p:txBody>
          <a:bodyPr>
            <a:noAutofit/>
          </a:bodyPr>
          <a:lstStyle/>
          <a:p>
            <a:pPr algn="r"/>
            <a:r>
              <a:rPr lang="ru-RU" sz="1400" b="1" dirty="0" smtClean="0">
                <a:solidFill>
                  <a:srgbClr val="C00000"/>
                </a:solidFill>
              </a:rPr>
              <a:t>Кто говорит, что на войне не страшно,</a:t>
            </a:r>
            <a:br>
              <a:rPr lang="ru-RU" sz="1400" b="1" dirty="0" smtClean="0">
                <a:solidFill>
                  <a:srgbClr val="C00000"/>
                </a:solidFill>
              </a:rPr>
            </a:br>
            <a:r>
              <a:rPr lang="ru-RU" sz="1400" b="1" dirty="0" smtClean="0">
                <a:solidFill>
                  <a:schemeClr val="tx1"/>
                </a:solidFill>
              </a:rPr>
              <a:t>Когда навстречу танк, и ты один.</a:t>
            </a:r>
            <a:br>
              <a:rPr lang="ru-RU" sz="1400" b="1" dirty="0" smtClean="0">
                <a:solidFill>
                  <a:schemeClr val="tx1"/>
                </a:solidFill>
              </a:rPr>
            </a:br>
            <a:r>
              <a:rPr lang="ru-RU" sz="1400" b="1" dirty="0" smtClean="0">
                <a:solidFill>
                  <a:schemeClr val="tx1"/>
                </a:solidFill>
              </a:rPr>
              <a:t>Хоть было страшно, только очень важно --</a:t>
            </a:r>
            <a:br>
              <a:rPr lang="ru-RU" sz="1400" b="1" dirty="0" smtClean="0">
                <a:solidFill>
                  <a:schemeClr val="tx1"/>
                </a:solidFill>
              </a:rPr>
            </a:br>
            <a:r>
              <a:rPr lang="ru-RU" sz="1400" b="1" dirty="0" smtClean="0">
                <a:solidFill>
                  <a:schemeClr val="tx1"/>
                </a:solidFill>
              </a:rPr>
              <a:t>Подбить его... Вот, получай, ты, </a:t>
            </a:r>
            <a:r>
              <a:rPr lang="ru-RU" sz="1400" b="1" dirty="0" err="1" smtClean="0">
                <a:solidFill>
                  <a:schemeClr val="tx1"/>
                </a:solidFill>
              </a:rPr>
              <a:t>сукин</a:t>
            </a:r>
            <a:r>
              <a:rPr lang="ru-RU" sz="1400" b="1" dirty="0" smtClean="0">
                <a:solidFill>
                  <a:schemeClr val="tx1"/>
                </a:solidFill>
              </a:rPr>
              <a:t> сын!</a:t>
            </a:r>
            <a:br>
              <a:rPr lang="ru-RU" sz="1400" b="1" dirty="0" smtClean="0">
                <a:solidFill>
                  <a:schemeClr val="tx1"/>
                </a:solidFill>
              </a:rPr>
            </a:br>
            <a:r>
              <a:rPr lang="ru-RU" sz="1400" b="1" dirty="0" smtClean="0">
                <a:solidFill>
                  <a:schemeClr val="tx1"/>
                </a:solidFill>
              </a:rPr>
              <a:t/>
            </a:r>
            <a:br>
              <a:rPr lang="ru-RU" sz="1400" b="1" dirty="0" smtClean="0">
                <a:solidFill>
                  <a:schemeClr val="tx1"/>
                </a:solidFill>
              </a:rPr>
            </a:br>
            <a:r>
              <a:rPr lang="ru-RU" sz="1400" b="1" dirty="0" smtClean="0">
                <a:solidFill>
                  <a:schemeClr val="tx1"/>
                </a:solidFill>
              </a:rPr>
              <a:t>Кто говорит, что на войне не страшно --</a:t>
            </a:r>
            <a:br>
              <a:rPr lang="ru-RU" sz="1400" b="1" dirty="0" smtClean="0">
                <a:solidFill>
                  <a:schemeClr val="tx1"/>
                </a:solidFill>
              </a:rPr>
            </a:br>
            <a:r>
              <a:rPr lang="ru-RU" sz="1400" b="1" dirty="0" smtClean="0">
                <a:solidFill>
                  <a:schemeClr val="tx1"/>
                </a:solidFill>
              </a:rPr>
              <a:t>Тот в первый бой ни разу не ходил.</a:t>
            </a:r>
            <a:br>
              <a:rPr lang="ru-RU" sz="1400" b="1" dirty="0" smtClean="0">
                <a:solidFill>
                  <a:schemeClr val="tx1"/>
                </a:solidFill>
              </a:rPr>
            </a:br>
            <a:r>
              <a:rPr lang="ru-RU" sz="1400" b="1" dirty="0" smtClean="0">
                <a:solidFill>
                  <a:schemeClr val="tx1"/>
                </a:solidFill>
              </a:rPr>
              <a:t>А наш солдатик, молодой и не отважный,</a:t>
            </a:r>
            <a:br>
              <a:rPr lang="ru-RU" sz="1400" b="1" dirty="0" smtClean="0">
                <a:solidFill>
                  <a:schemeClr val="tx1"/>
                </a:solidFill>
              </a:rPr>
            </a:br>
            <a:r>
              <a:rPr lang="ru-RU" sz="1400" b="1" dirty="0" smtClean="0">
                <a:solidFill>
                  <a:schemeClr val="tx1"/>
                </a:solidFill>
              </a:rPr>
              <a:t>Хоть плакал, но штыком врага добил...</a:t>
            </a:r>
            <a:br>
              <a:rPr lang="ru-RU" sz="1400" b="1" dirty="0" smtClean="0">
                <a:solidFill>
                  <a:schemeClr val="tx1"/>
                </a:solidFill>
              </a:rPr>
            </a:br>
            <a:r>
              <a:rPr lang="ru-RU" sz="1400" b="1" dirty="0" smtClean="0">
                <a:solidFill>
                  <a:schemeClr val="tx1"/>
                </a:solidFill>
              </a:rPr>
              <a:t/>
            </a:r>
            <a:br>
              <a:rPr lang="ru-RU" sz="1400" b="1" dirty="0" smtClean="0">
                <a:solidFill>
                  <a:schemeClr val="tx1"/>
                </a:solidFill>
              </a:rPr>
            </a:br>
            <a:r>
              <a:rPr lang="ru-RU" sz="1400" b="1" dirty="0" smtClean="0">
                <a:solidFill>
                  <a:schemeClr val="tx1"/>
                </a:solidFill>
              </a:rPr>
              <a:t>Кто говорит, что на войне не страшно?</a:t>
            </a:r>
            <a:br>
              <a:rPr lang="ru-RU" sz="1400" b="1" dirty="0" smtClean="0">
                <a:solidFill>
                  <a:schemeClr val="tx1"/>
                </a:solidFill>
              </a:rPr>
            </a:br>
            <a:r>
              <a:rPr lang="ru-RU" sz="1400" b="1" dirty="0" smtClean="0">
                <a:solidFill>
                  <a:schemeClr val="tx1"/>
                </a:solidFill>
              </a:rPr>
              <a:t>Когда в сарай согнали всё село --</a:t>
            </a:r>
            <a:br>
              <a:rPr lang="ru-RU" sz="1400" b="1" dirty="0" smtClean="0">
                <a:solidFill>
                  <a:schemeClr val="tx1"/>
                </a:solidFill>
              </a:rPr>
            </a:br>
            <a:r>
              <a:rPr lang="ru-RU" sz="1400" b="1" dirty="0" smtClean="0">
                <a:solidFill>
                  <a:schemeClr val="tx1"/>
                </a:solidFill>
              </a:rPr>
              <a:t>И подожгли, и вой стоял протяжный,</a:t>
            </a:r>
            <a:br>
              <a:rPr lang="ru-RU" sz="1400" b="1" dirty="0" smtClean="0">
                <a:solidFill>
                  <a:schemeClr val="tx1"/>
                </a:solidFill>
              </a:rPr>
            </a:br>
            <a:r>
              <a:rPr lang="ru-RU" sz="1400" b="1" dirty="0" smtClean="0">
                <a:solidFill>
                  <a:schemeClr val="tx1"/>
                </a:solidFill>
              </a:rPr>
              <a:t>И зверское эсэсовца лицо...</a:t>
            </a:r>
            <a:br>
              <a:rPr lang="ru-RU" sz="1400" b="1" dirty="0" smtClean="0">
                <a:solidFill>
                  <a:schemeClr val="tx1"/>
                </a:solidFill>
              </a:rPr>
            </a:br>
            <a:r>
              <a:rPr lang="ru-RU" sz="1400" b="1" dirty="0" smtClean="0">
                <a:solidFill>
                  <a:schemeClr val="tx1"/>
                </a:solidFill>
              </a:rPr>
              <a:t/>
            </a:r>
            <a:br>
              <a:rPr lang="ru-RU" sz="1400" b="1" dirty="0" smtClean="0">
                <a:solidFill>
                  <a:schemeClr val="tx1"/>
                </a:solidFill>
              </a:rPr>
            </a:br>
            <a:r>
              <a:rPr lang="ru-RU" sz="1400" b="1" dirty="0" smtClean="0">
                <a:solidFill>
                  <a:schemeClr val="tx1"/>
                </a:solidFill>
              </a:rPr>
              <a:t>Кто говорит, что на войне не страшно?</a:t>
            </a:r>
            <a:br>
              <a:rPr lang="ru-RU" sz="1400" b="1" dirty="0" smtClean="0">
                <a:solidFill>
                  <a:schemeClr val="tx1"/>
                </a:solidFill>
              </a:rPr>
            </a:br>
            <a:r>
              <a:rPr lang="ru-RU" sz="1400" b="1" dirty="0" smtClean="0">
                <a:solidFill>
                  <a:schemeClr val="tx1"/>
                </a:solidFill>
              </a:rPr>
              <a:t>Когда младенцев, отобрав у матерей,</a:t>
            </a:r>
            <a:br>
              <a:rPr lang="ru-RU" sz="1400" b="1" dirty="0" smtClean="0">
                <a:solidFill>
                  <a:schemeClr val="tx1"/>
                </a:solidFill>
              </a:rPr>
            </a:br>
            <a:r>
              <a:rPr lang="ru-RU" sz="1400" b="1" dirty="0" smtClean="0">
                <a:solidFill>
                  <a:schemeClr val="tx1"/>
                </a:solidFill>
              </a:rPr>
              <a:t>Бросали вверх, как будто лист бумажный,</a:t>
            </a:r>
            <a:br>
              <a:rPr lang="ru-RU" sz="1400" b="1" dirty="0" smtClean="0">
                <a:solidFill>
                  <a:schemeClr val="tx1"/>
                </a:solidFill>
              </a:rPr>
            </a:br>
            <a:r>
              <a:rPr lang="ru-RU" sz="1400" b="1" dirty="0" smtClean="0">
                <a:solidFill>
                  <a:schemeClr val="tx1"/>
                </a:solidFill>
              </a:rPr>
              <a:t>И на лету стреляли в тех детей...</a:t>
            </a:r>
            <a:br>
              <a:rPr lang="ru-RU" sz="1400" b="1" dirty="0" smtClean="0">
                <a:solidFill>
                  <a:schemeClr val="tx1"/>
                </a:solidFill>
              </a:rPr>
            </a:br>
            <a:r>
              <a:rPr lang="ru-RU" sz="1400" b="1" dirty="0" smtClean="0">
                <a:solidFill>
                  <a:schemeClr val="tx1"/>
                </a:solidFill>
              </a:rPr>
              <a:t/>
            </a:r>
            <a:br>
              <a:rPr lang="ru-RU" sz="1400" b="1" dirty="0" smtClean="0">
                <a:solidFill>
                  <a:schemeClr val="tx1"/>
                </a:solidFill>
              </a:rPr>
            </a:br>
            <a:r>
              <a:rPr lang="ru-RU" sz="1400" b="1" dirty="0" smtClean="0">
                <a:solidFill>
                  <a:schemeClr val="tx1"/>
                </a:solidFill>
              </a:rPr>
              <a:t>А на коленях матери рыдали,</a:t>
            </a:r>
            <a:br>
              <a:rPr lang="ru-RU" sz="1400" b="1" dirty="0" smtClean="0">
                <a:solidFill>
                  <a:schemeClr val="tx1"/>
                </a:solidFill>
              </a:rPr>
            </a:br>
            <a:r>
              <a:rPr lang="ru-RU" sz="1400" b="1" dirty="0" smtClean="0">
                <a:solidFill>
                  <a:schemeClr val="tx1"/>
                </a:solidFill>
              </a:rPr>
              <a:t>И целовали зверям сапоги.</a:t>
            </a:r>
            <a:br>
              <a:rPr lang="ru-RU" sz="1400" b="1" dirty="0" smtClean="0">
                <a:solidFill>
                  <a:schemeClr val="tx1"/>
                </a:solidFill>
              </a:rPr>
            </a:br>
            <a:r>
              <a:rPr lang="ru-RU" sz="1400" b="1" dirty="0" smtClean="0">
                <a:solidFill>
                  <a:schemeClr val="tx1"/>
                </a:solidFill>
              </a:rPr>
              <a:t>НЕ УБИВАЙТЕ!!! -- в страхе умоляли,</a:t>
            </a:r>
            <a:br>
              <a:rPr lang="ru-RU" sz="1400" b="1" dirty="0" smtClean="0">
                <a:solidFill>
                  <a:schemeClr val="tx1"/>
                </a:solidFill>
              </a:rPr>
            </a:br>
            <a:r>
              <a:rPr lang="ru-RU" sz="1400" b="1" dirty="0" smtClean="0">
                <a:solidFill>
                  <a:schemeClr val="tx1"/>
                </a:solidFill>
              </a:rPr>
              <a:t>Но хохот пьяный... Боже, помоги!</a:t>
            </a:r>
            <a:br>
              <a:rPr lang="ru-RU" sz="1400" b="1" dirty="0" smtClean="0">
                <a:solidFill>
                  <a:schemeClr val="tx1"/>
                </a:solidFill>
              </a:rPr>
            </a:br>
            <a:r>
              <a:rPr lang="ru-RU" sz="1400" b="1" dirty="0" smtClean="0">
                <a:solidFill>
                  <a:schemeClr val="tx1"/>
                </a:solidFill>
              </a:rPr>
              <a:t/>
            </a:r>
            <a:br>
              <a:rPr lang="ru-RU" sz="1400" b="1" dirty="0" smtClean="0">
                <a:solidFill>
                  <a:schemeClr val="tx1"/>
                </a:solidFill>
              </a:rPr>
            </a:br>
            <a:r>
              <a:rPr lang="ru-RU" sz="1400" b="1" dirty="0" smtClean="0">
                <a:solidFill>
                  <a:schemeClr val="tx1"/>
                </a:solidFill>
              </a:rPr>
              <a:t>Кто говорит, что на войне не страшно?</a:t>
            </a:r>
            <a:br>
              <a:rPr lang="ru-RU" sz="1400" b="1" dirty="0" smtClean="0">
                <a:solidFill>
                  <a:schemeClr val="tx1"/>
                </a:solidFill>
              </a:rPr>
            </a:br>
            <a:r>
              <a:rPr lang="ru-RU" sz="1400" b="1" dirty="0" smtClean="0">
                <a:solidFill>
                  <a:schemeClr val="tx1"/>
                </a:solidFill>
              </a:rPr>
              <a:t>Не верьте им, не верьте НИКОГДА!</a:t>
            </a:r>
            <a:br>
              <a:rPr lang="ru-RU" sz="1400" b="1" dirty="0" smtClean="0">
                <a:solidFill>
                  <a:schemeClr val="tx1"/>
                </a:solidFill>
              </a:rPr>
            </a:br>
            <a:r>
              <a:rPr lang="ru-RU" sz="1400" b="1" dirty="0" smtClean="0">
                <a:solidFill>
                  <a:schemeClr val="tx1"/>
                </a:solidFill>
              </a:rPr>
              <a:t>Кто побывал на той войне хотя б однажды,</a:t>
            </a:r>
            <a:br>
              <a:rPr lang="ru-RU" sz="1400" b="1" dirty="0" smtClean="0">
                <a:solidFill>
                  <a:schemeClr val="tx1"/>
                </a:solidFill>
              </a:rPr>
            </a:br>
            <a:r>
              <a:rPr lang="ru-RU" sz="1400" b="1" dirty="0" smtClean="0">
                <a:solidFill>
                  <a:schemeClr val="tx1"/>
                </a:solidFill>
              </a:rPr>
              <a:t>Ответит честно: Страшно было? -- ДА...</a:t>
            </a:r>
          </a:p>
          <a:p>
            <a:pPr algn="r"/>
            <a:r>
              <a:rPr lang="ru-RU" sz="1400" b="1" dirty="0" smtClean="0">
                <a:solidFill>
                  <a:schemeClr val="tx1"/>
                </a:solidFill>
              </a:rPr>
              <a:t> </a:t>
            </a:r>
            <a:br>
              <a:rPr lang="ru-RU" sz="1400" b="1" dirty="0" smtClean="0">
                <a:solidFill>
                  <a:schemeClr val="tx1"/>
                </a:solidFill>
              </a:rPr>
            </a:br>
            <a:endParaRPr lang="ru-RU" sz="1400" b="1" dirty="0">
              <a:solidFill>
                <a:schemeClr val="tx1"/>
              </a:solidFill>
            </a:endParaRPr>
          </a:p>
        </p:txBody>
      </p:sp>
      <p:pic>
        <p:nvPicPr>
          <p:cNvPr id="1026" name="Picture 2" descr="C:\Documents and Settings\Admin\Мои документы\Загрузки\0_5a767_1031439d_XL.jpeg"/>
          <p:cNvPicPr>
            <a:picLocks noChangeAspect="1" noChangeArrowheads="1"/>
          </p:cNvPicPr>
          <p:nvPr/>
        </p:nvPicPr>
        <p:blipFill>
          <a:blip r:embed="rId2" cstate="print"/>
          <a:srcRect/>
          <a:stretch>
            <a:fillRect/>
          </a:stretch>
        </p:blipFill>
        <p:spPr bwMode="auto">
          <a:xfrm>
            <a:off x="357158" y="785794"/>
            <a:ext cx="4786346" cy="442915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lstStyle/>
          <a:p>
            <a:endParaRPr lang="ru-RU" dirty="0"/>
          </a:p>
        </p:txBody>
      </p:sp>
      <p:pic>
        <p:nvPicPr>
          <p:cNvPr id="3074" name="Picture 2" descr="C:\Documents and Settings\Admin\Мои документы\Загрузки\img5.jpg"/>
          <p:cNvPicPr>
            <a:picLocks noChangeAspect="1" noChangeArrowheads="1"/>
          </p:cNvPicPr>
          <p:nvPr/>
        </p:nvPicPr>
        <p:blipFill>
          <a:blip r:embed="rId2" cstate="print"/>
          <a:srcRect/>
          <a:stretch>
            <a:fillRect/>
          </a:stretch>
        </p:blipFill>
        <p:spPr bwMode="auto">
          <a:xfrm>
            <a:off x="142844" y="142852"/>
            <a:ext cx="8858312" cy="657229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lstStyle/>
          <a:p>
            <a:endParaRPr lang="ru-RU" dirty="0"/>
          </a:p>
        </p:txBody>
      </p:sp>
      <p:pic>
        <p:nvPicPr>
          <p:cNvPr id="2050" name="Picture 2" descr="C:\Documents and Settings\Admin\Мои документы\Загрузки\img6.jpg"/>
          <p:cNvPicPr>
            <a:picLocks noChangeAspect="1" noChangeArrowheads="1"/>
          </p:cNvPicPr>
          <p:nvPr/>
        </p:nvPicPr>
        <p:blipFill>
          <a:blip r:embed="rId2" cstate="print"/>
          <a:srcRect/>
          <a:stretch>
            <a:fillRect/>
          </a:stretch>
        </p:blipFill>
        <p:spPr bwMode="auto">
          <a:xfrm>
            <a:off x="142844" y="142852"/>
            <a:ext cx="8786874" cy="657229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4"/>
          </a:lnRef>
          <a:fillRef idx="2">
            <a:schemeClr val="accent4"/>
          </a:fillRef>
          <a:effectRef idx="1">
            <a:schemeClr val="accent4"/>
          </a:effectRef>
          <a:fontRef idx="minor">
            <a:schemeClr val="dk1"/>
          </a:fontRef>
        </p:style>
        <p:txBody>
          <a:bodyPr>
            <a:noAutofit/>
          </a:bodyPr>
          <a:lstStyle/>
          <a:p>
            <a:pPr algn="l"/>
            <a:r>
              <a:rPr lang="ru-RU" sz="1200" b="1" dirty="0" smtClean="0"/>
              <a:t/>
            </a:r>
            <a:br>
              <a:rPr lang="ru-RU" sz="1200" b="1" dirty="0" smtClean="0"/>
            </a:br>
            <a:r>
              <a:rPr lang="ru-RU" sz="1200" b="1" dirty="0" smtClean="0">
                <a:solidFill>
                  <a:srgbClr val="0070C0"/>
                </a:solidFill>
              </a:rPr>
              <a:t>Жди меня, и я вернусь.</a:t>
            </a:r>
            <a:r>
              <a:rPr lang="en-US" sz="1200" b="1" dirty="0" smtClean="0">
                <a:solidFill>
                  <a:srgbClr val="0070C0"/>
                </a:solidFill>
              </a:rPr>
              <a:t>                                                                             </a:t>
            </a:r>
            <a:r>
              <a:rPr lang="ru-RU" sz="1200" b="1" dirty="0" smtClean="0">
                <a:solidFill>
                  <a:srgbClr val="0070C0"/>
                </a:solidFill>
              </a:rPr>
              <a:t>             </a:t>
            </a:r>
            <a:r>
              <a:rPr lang="ru-RU" sz="2400" b="1" u="sng" dirty="0" smtClean="0">
                <a:solidFill>
                  <a:srgbClr val="0070C0"/>
                </a:solidFill>
              </a:rPr>
              <a:t>Жди меня…</a:t>
            </a:r>
            <a:br>
              <a:rPr lang="ru-RU" sz="2400" b="1" u="sng" dirty="0" smtClean="0">
                <a:solidFill>
                  <a:srgbClr val="0070C0"/>
                </a:solidFill>
              </a:rPr>
            </a:br>
            <a:r>
              <a:rPr lang="ru-RU" sz="1200" b="1" dirty="0" smtClean="0">
                <a:solidFill>
                  <a:srgbClr val="0070C0"/>
                </a:solidFill>
              </a:rPr>
              <a:t>Только очень жди,</a:t>
            </a:r>
            <a:br>
              <a:rPr lang="ru-RU" sz="1200" b="1" dirty="0" smtClean="0">
                <a:solidFill>
                  <a:srgbClr val="0070C0"/>
                </a:solidFill>
              </a:rPr>
            </a:br>
            <a:r>
              <a:rPr lang="ru-RU" sz="1200" b="1" dirty="0" smtClean="0">
                <a:solidFill>
                  <a:srgbClr val="0070C0"/>
                </a:solidFill>
              </a:rPr>
              <a:t>Жди, когда наводят грусть</a:t>
            </a:r>
            <a:br>
              <a:rPr lang="ru-RU" sz="1200" b="1" dirty="0" smtClean="0">
                <a:solidFill>
                  <a:srgbClr val="0070C0"/>
                </a:solidFill>
              </a:rPr>
            </a:br>
            <a:r>
              <a:rPr lang="ru-RU" sz="1200" b="1" dirty="0" smtClean="0">
                <a:solidFill>
                  <a:srgbClr val="0070C0"/>
                </a:solidFill>
              </a:rPr>
              <a:t>Желтые дожди,</a:t>
            </a:r>
            <a:br>
              <a:rPr lang="ru-RU" sz="1200" b="1" dirty="0" smtClean="0">
                <a:solidFill>
                  <a:srgbClr val="0070C0"/>
                </a:solidFill>
              </a:rPr>
            </a:br>
            <a:r>
              <a:rPr lang="ru-RU" sz="1200" b="1" dirty="0" smtClean="0">
                <a:solidFill>
                  <a:srgbClr val="0070C0"/>
                </a:solidFill>
              </a:rPr>
              <a:t>Жди, когда снега метут,</a:t>
            </a:r>
            <a:br>
              <a:rPr lang="ru-RU" sz="1200" b="1" dirty="0" smtClean="0">
                <a:solidFill>
                  <a:srgbClr val="0070C0"/>
                </a:solidFill>
              </a:rPr>
            </a:br>
            <a:r>
              <a:rPr lang="ru-RU" sz="1200" b="1" dirty="0" smtClean="0">
                <a:solidFill>
                  <a:srgbClr val="0070C0"/>
                </a:solidFill>
              </a:rPr>
              <a:t>Жди, когда жара,</a:t>
            </a:r>
            <a:br>
              <a:rPr lang="ru-RU" sz="1200" b="1" dirty="0" smtClean="0">
                <a:solidFill>
                  <a:srgbClr val="0070C0"/>
                </a:solidFill>
              </a:rPr>
            </a:br>
            <a:r>
              <a:rPr lang="ru-RU" sz="1200" b="1" dirty="0" smtClean="0">
                <a:solidFill>
                  <a:srgbClr val="0070C0"/>
                </a:solidFill>
              </a:rPr>
              <a:t>Жди, когда других не ждут,</a:t>
            </a:r>
            <a:br>
              <a:rPr lang="ru-RU" sz="1200" b="1" dirty="0" smtClean="0">
                <a:solidFill>
                  <a:srgbClr val="0070C0"/>
                </a:solidFill>
              </a:rPr>
            </a:br>
            <a:r>
              <a:rPr lang="ru-RU" sz="1200" b="1" dirty="0" smtClean="0">
                <a:solidFill>
                  <a:srgbClr val="0070C0"/>
                </a:solidFill>
              </a:rPr>
              <a:t>Позабыв вчера.</a:t>
            </a:r>
            <a:br>
              <a:rPr lang="ru-RU" sz="1200" b="1" dirty="0" smtClean="0">
                <a:solidFill>
                  <a:srgbClr val="0070C0"/>
                </a:solidFill>
              </a:rPr>
            </a:br>
            <a:r>
              <a:rPr lang="ru-RU" sz="1200" b="1" dirty="0" smtClean="0">
                <a:solidFill>
                  <a:srgbClr val="0070C0"/>
                </a:solidFill>
              </a:rPr>
              <a:t>Жди, когда из дальних мест</a:t>
            </a:r>
            <a:br>
              <a:rPr lang="ru-RU" sz="1200" b="1" dirty="0" smtClean="0">
                <a:solidFill>
                  <a:srgbClr val="0070C0"/>
                </a:solidFill>
              </a:rPr>
            </a:br>
            <a:r>
              <a:rPr lang="ru-RU" sz="1200" b="1" dirty="0" smtClean="0">
                <a:solidFill>
                  <a:srgbClr val="0070C0"/>
                </a:solidFill>
              </a:rPr>
              <a:t>Писем не придет,</a:t>
            </a:r>
            <a:br>
              <a:rPr lang="ru-RU" sz="1200" b="1" dirty="0" smtClean="0">
                <a:solidFill>
                  <a:srgbClr val="0070C0"/>
                </a:solidFill>
              </a:rPr>
            </a:br>
            <a:r>
              <a:rPr lang="ru-RU" sz="1200" b="1" dirty="0" smtClean="0">
                <a:solidFill>
                  <a:srgbClr val="0070C0"/>
                </a:solidFill>
              </a:rPr>
              <a:t>Жди, когда уж надоест</a:t>
            </a:r>
            <a:br>
              <a:rPr lang="ru-RU" sz="1200" b="1" dirty="0" smtClean="0">
                <a:solidFill>
                  <a:srgbClr val="0070C0"/>
                </a:solidFill>
              </a:rPr>
            </a:br>
            <a:r>
              <a:rPr lang="ru-RU" sz="1200" b="1" dirty="0" smtClean="0">
                <a:solidFill>
                  <a:srgbClr val="0070C0"/>
                </a:solidFill>
              </a:rPr>
              <a:t>Всем, кто вместе ждет.</a:t>
            </a:r>
            <a:br>
              <a:rPr lang="ru-RU" sz="1200" b="1" dirty="0" smtClean="0">
                <a:solidFill>
                  <a:srgbClr val="0070C0"/>
                </a:solidFill>
              </a:rPr>
            </a:br>
            <a:r>
              <a:rPr lang="ru-RU" sz="1200" b="1" dirty="0" smtClean="0">
                <a:solidFill>
                  <a:srgbClr val="0070C0"/>
                </a:solidFill>
              </a:rPr>
              <a:t>Жди меня, и я вернусь,</a:t>
            </a:r>
            <a:br>
              <a:rPr lang="ru-RU" sz="1200" b="1" dirty="0" smtClean="0">
                <a:solidFill>
                  <a:srgbClr val="0070C0"/>
                </a:solidFill>
              </a:rPr>
            </a:br>
            <a:r>
              <a:rPr lang="ru-RU" sz="1200" b="1" dirty="0" smtClean="0">
                <a:solidFill>
                  <a:srgbClr val="0070C0"/>
                </a:solidFill>
              </a:rPr>
              <a:t>Не желай добра</a:t>
            </a:r>
            <a:br>
              <a:rPr lang="ru-RU" sz="1200" b="1" dirty="0" smtClean="0">
                <a:solidFill>
                  <a:srgbClr val="0070C0"/>
                </a:solidFill>
              </a:rPr>
            </a:br>
            <a:r>
              <a:rPr lang="ru-RU" sz="1200" b="1" dirty="0" smtClean="0">
                <a:solidFill>
                  <a:srgbClr val="0070C0"/>
                </a:solidFill>
              </a:rPr>
              <a:t>Всем, кто знает наизусть,</a:t>
            </a:r>
            <a:br>
              <a:rPr lang="ru-RU" sz="1200" b="1" dirty="0" smtClean="0">
                <a:solidFill>
                  <a:srgbClr val="0070C0"/>
                </a:solidFill>
              </a:rPr>
            </a:br>
            <a:r>
              <a:rPr lang="ru-RU" sz="1200" b="1" dirty="0" smtClean="0">
                <a:solidFill>
                  <a:srgbClr val="0070C0"/>
                </a:solidFill>
              </a:rPr>
              <a:t>Что забыть пора.</a:t>
            </a:r>
            <a:br>
              <a:rPr lang="ru-RU" sz="1200" b="1" dirty="0" smtClean="0">
                <a:solidFill>
                  <a:srgbClr val="0070C0"/>
                </a:solidFill>
              </a:rPr>
            </a:br>
            <a:r>
              <a:rPr lang="ru-RU" sz="1200" b="1" dirty="0" smtClean="0">
                <a:solidFill>
                  <a:srgbClr val="0070C0"/>
                </a:solidFill>
              </a:rPr>
              <a:t>Пусть поверят сын и мать</a:t>
            </a:r>
            <a:br>
              <a:rPr lang="ru-RU" sz="1200" b="1" dirty="0" smtClean="0">
                <a:solidFill>
                  <a:srgbClr val="0070C0"/>
                </a:solidFill>
              </a:rPr>
            </a:br>
            <a:r>
              <a:rPr lang="ru-RU" sz="1200" b="1" dirty="0" smtClean="0">
                <a:solidFill>
                  <a:srgbClr val="0070C0"/>
                </a:solidFill>
              </a:rPr>
              <a:t>В то, что нет меня,</a:t>
            </a:r>
            <a:br>
              <a:rPr lang="ru-RU" sz="1200" b="1" dirty="0" smtClean="0">
                <a:solidFill>
                  <a:srgbClr val="0070C0"/>
                </a:solidFill>
              </a:rPr>
            </a:br>
            <a:r>
              <a:rPr lang="ru-RU" sz="1200" b="1" dirty="0" smtClean="0">
                <a:solidFill>
                  <a:srgbClr val="0070C0"/>
                </a:solidFill>
              </a:rPr>
              <a:t>Пусть друзья устанут ждать,</a:t>
            </a:r>
            <a:br>
              <a:rPr lang="ru-RU" sz="1200" b="1" dirty="0" smtClean="0">
                <a:solidFill>
                  <a:srgbClr val="0070C0"/>
                </a:solidFill>
              </a:rPr>
            </a:br>
            <a:r>
              <a:rPr lang="ru-RU" sz="1200" b="1" dirty="0" smtClean="0">
                <a:solidFill>
                  <a:srgbClr val="0070C0"/>
                </a:solidFill>
              </a:rPr>
              <a:t>Сядут у огня,</a:t>
            </a:r>
            <a:br>
              <a:rPr lang="ru-RU" sz="1200" b="1" dirty="0" smtClean="0">
                <a:solidFill>
                  <a:srgbClr val="0070C0"/>
                </a:solidFill>
              </a:rPr>
            </a:br>
            <a:r>
              <a:rPr lang="ru-RU" sz="1200" b="1" dirty="0" smtClean="0">
                <a:solidFill>
                  <a:srgbClr val="0070C0"/>
                </a:solidFill>
              </a:rPr>
              <a:t>Выпьют горькое вино</a:t>
            </a:r>
            <a:br>
              <a:rPr lang="ru-RU" sz="1200" b="1" dirty="0" smtClean="0">
                <a:solidFill>
                  <a:srgbClr val="0070C0"/>
                </a:solidFill>
              </a:rPr>
            </a:br>
            <a:r>
              <a:rPr lang="ru-RU" sz="1200" b="1" dirty="0" smtClean="0">
                <a:solidFill>
                  <a:srgbClr val="0070C0"/>
                </a:solidFill>
              </a:rPr>
              <a:t>На помин души...</a:t>
            </a:r>
            <a:br>
              <a:rPr lang="ru-RU" sz="1200" b="1" dirty="0" smtClean="0">
                <a:solidFill>
                  <a:srgbClr val="0070C0"/>
                </a:solidFill>
              </a:rPr>
            </a:br>
            <a:r>
              <a:rPr lang="ru-RU" sz="1200" b="1" dirty="0" smtClean="0">
                <a:solidFill>
                  <a:srgbClr val="0070C0"/>
                </a:solidFill>
              </a:rPr>
              <a:t>Жди. И с ними заодно</a:t>
            </a:r>
            <a:br>
              <a:rPr lang="ru-RU" sz="1200" b="1" dirty="0" smtClean="0">
                <a:solidFill>
                  <a:srgbClr val="0070C0"/>
                </a:solidFill>
              </a:rPr>
            </a:br>
            <a:r>
              <a:rPr lang="ru-RU" sz="1200" b="1" dirty="0" smtClean="0">
                <a:solidFill>
                  <a:srgbClr val="0070C0"/>
                </a:solidFill>
              </a:rPr>
              <a:t>Выпить не спеши.</a:t>
            </a:r>
            <a:br>
              <a:rPr lang="ru-RU" sz="1200" b="1" dirty="0" smtClean="0">
                <a:solidFill>
                  <a:srgbClr val="0070C0"/>
                </a:solidFill>
              </a:rPr>
            </a:br>
            <a:r>
              <a:rPr lang="ru-RU" sz="1200" b="1" dirty="0" smtClean="0">
                <a:solidFill>
                  <a:srgbClr val="0070C0"/>
                </a:solidFill>
              </a:rPr>
              <a:t>Жди меня, и я вернусь,</a:t>
            </a:r>
            <a:br>
              <a:rPr lang="ru-RU" sz="1200" b="1" dirty="0" smtClean="0">
                <a:solidFill>
                  <a:srgbClr val="0070C0"/>
                </a:solidFill>
              </a:rPr>
            </a:br>
            <a:r>
              <a:rPr lang="ru-RU" sz="1200" b="1" dirty="0" smtClean="0">
                <a:solidFill>
                  <a:srgbClr val="0070C0"/>
                </a:solidFill>
              </a:rPr>
              <a:t>Всем смертям назло.</a:t>
            </a:r>
            <a:br>
              <a:rPr lang="ru-RU" sz="1200" b="1" dirty="0" smtClean="0">
                <a:solidFill>
                  <a:srgbClr val="0070C0"/>
                </a:solidFill>
              </a:rPr>
            </a:br>
            <a:r>
              <a:rPr lang="ru-RU" sz="1200" b="1" dirty="0" smtClean="0">
                <a:solidFill>
                  <a:srgbClr val="0070C0"/>
                </a:solidFill>
              </a:rPr>
              <a:t>Кто не ждал меня, тот пусть</a:t>
            </a:r>
            <a:br>
              <a:rPr lang="ru-RU" sz="1200" b="1" dirty="0" smtClean="0">
                <a:solidFill>
                  <a:srgbClr val="0070C0"/>
                </a:solidFill>
              </a:rPr>
            </a:br>
            <a:r>
              <a:rPr lang="ru-RU" sz="1200" b="1" dirty="0" smtClean="0">
                <a:solidFill>
                  <a:srgbClr val="0070C0"/>
                </a:solidFill>
              </a:rPr>
              <a:t>Скажет: - Повезло.</a:t>
            </a:r>
            <a:br>
              <a:rPr lang="ru-RU" sz="1200" b="1" dirty="0" smtClean="0">
                <a:solidFill>
                  <a:srgbClr val="0070C0"/>
                </a:solidFill>
              </a:rPr>
            </a:br>
            <a:r>
              <a:rPr lang="ru-RU" sz="1200" b="1" dirty="0" smtClean="0">
                <a:solidFill>
                  <a:srgbClr val="0070C0"/>
                </a:solidFill>
              </a:rPr>
              <a:t>Не понять, не ждавшим им,</a:t>
            </a:r>
            <a:br>
              <a:rPr lang="ru-RU" sz="1200" b="1" dirty="0" smtClean="0">
                <a:solidFill>
                  <a:srgbClr val="0070C0"/>
                </a:solidFill>
              </a:rPr>
            </a:br>
            <a:r>
              <a:rPr lang="ru-RU" sz="1200" b="1" dirty="0" smtClean="0">
                <a:solidFill>
                  <a:srgbClr val="0070C0"/>
                </a:solidFill>
              </a:rPr>
              <a:t>Как среди огня</a:t>
            </a:r>
            <a:br>
              <a:rPr lang="ru-RU" sz="1200" b="1" dirty="0" smtClean="0">
                <a:solidFill>
                  <a:srgbClr val="0070C0"/>
                </a:solidFill>
              </a:rPr>
            </a:br>
            <a:r>
              <a:rPr lang="ru-RU" sz="1200" b="1" dirty="0" smtClean="0">
                <a:solidFill>
                  <a:srgbClr val="0070C0"/>
                </a:solidFill>
              </a:rPr>
              <a:t>Ожиданием своим</a:t>
            </a:r>
            <a:br>
              <a:rPr lang="ru-RU" sz="1200" b="1" dirty="0" smtClean="0">
                <a:solidFill>
                  <a:srgbClr val="0070C0"/>
                </a:solidFill>
              </a:rPr>
            </a:br>
            <a:r>
              <a:rPr lang="ru-RU" sz="1200" b="1" dirty="0" smtClean="0">
                <a:solidFill>
                  <a:srgbClr val="0070C0"/>
                </a:solidFill>
              </a:rPr>
              <a:t>Ты спасла меня.</a:t>
            </a:r>
            <a:br>
              <a:rPr lang="ru-RU" sz="1200" b="1" dirty="0" smtClean="0">
                <a:solidFill>
                  <a:srgbClr val="0070C0"/>
                </a:solidFill>
              </a:rPr>
            </a:br>
            <a:r>
              <a:rPr lang="ru-RU" sz="1200" b="1" dirty="0" smtClean="0">
                <a:solidFill>
                  <a:srgbClr val="0070C0"/>
                </a:solidFill>
              </a:rPr>
              <a:t>Как я выжил, будем знать</a:t>
            </a:r>
            <a:br>
              <a:rPr lang="ru-RU" sz="1200" b="1" dirty="0" smtClean="0">
                <a:solidFill>
                  <a:srgbClr val="0070C0"/>
                </a:solidFill>
              </a:rPr>
            </a:br>
            <a:r>
              <a:rPr lang="ru-RU" sz="1200" b="1" dirty="0" smtClean="0">
                <a:solidFill>
                  <a:srgbClr val="0070C0"/>
                </a:solidFill>
              </a:rPr>
              <a:t>Только мы с тобой,-</a:t>
            </a:r>
            <a:br>
              <a:rPr lang="ru-RU" sz="1200" b="1" dirty="0" smtClean="0">
                <a:solidFill>
                  <a:srgbClr val="0070C0"/>
                </a:solidFill>
              </a:rPr>
            </a:br>
            <a:r>
              <a:rPr lang="ru-RU" sz="1200" b="1" dirty="0" smtClean="0">
                <a:solidFill>
                  <a:srgbClr val="0070C0"/>
                </a:solidFill>
              </a:rPr>
              <a:t>Просто ты умела ждать,</a:t>
            </a:r>
            <a:br>
              <a:rPr lang="ru-RU" sz="1200" b="1" dirty="0" smtClean="0">
                <a:solidFill>
                  <a:srgbClr val="0070C0"/>
                </a:solidFill>
              </a:rPr>
            </a:br>
            <a:r>
              <a:rPr lang="ru-RU" sz="1200" b="1" dirty="0" smtClean="0">
                <a:solidFill>
                  <a:srgbClr val="0070C0"/>
                </a:solidFill>
              </a:rPr>
              <a:t>Как никто другой.1941</a:t>
            </a:r>
            <a:r>
              <a:rPr lang="ru-RU" sz="1200" dirty="0" smtClean="0"/>
              <a:t/>
            </a:r>
            <a:br>
              <a:rPr lang="ru-RU" sz="1200" dirty="0" smtClean="0"/>
            </a:br>
            <a:endParaRPr lang="ru-RU" sz="1200" dirty="0"/>
          </a:p>
        </p:txBody>
      </p:sp>
      <p:pic>
        <p:nvPicPr>
          <p:cNvPr id="4098" name="Picture 2" descr="C:\Documents and Settings\Admin\Рабочий стол\SovietPictures050.jpg"/>
          <p:cNvPicPr>
            <a:picLocks noChangeAspect="1" noChangeArrowheads="1"/>
          </p:cNvPicPr>
          <p:nvPr/>
        </p:nvPicPr>
        <p:blipFill>
          <a:blip r:embed="rId2" cstate="print"/>
          <a:srcRect/>
          <a:stretch>
            <a:fillRect/>
          </a:stretch>
        </p:blipFill>
        <p:spPr bwMode="auto">
          <a:xfrm>
            <a:off x="3286116" y="747713"/>
            <a:ext cx="5349884" cy="582455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lstStyle/>
          <a:p>
            <a:endParaRPr lang="ru-RU" dirty="0"/>
          </a:p>
        </p:txBody>
      </p:sp>
      <p:pic>
        <p:nvPicPr>
          <p:cNvPr id="5122" name="Picture 2" descr="C:\Documents and Settings\Admin\Мои документы\Загрузки\окуджава.jpg"/>
          <p:cNvPicPr>
            <a:picLocks noChangeAspect="1" noChangeArrowheads="1"/>
          </p:cNvPicPr>
          <p:nvPr/>
        </p:nvPicPr>
        <p:blipFill>
          <a:blip r:embed="rId2" cstate="print"/>
          <a:srcRect/>
          <a:stretch>
            <a:fillRect/>
          </a:stretch>
        </p:blipFill>
        <p:spPr bwMode="auto">
          <a:xfrm>
            <a:off x="377824" y="214290"/>
            <a:ext cx="8551893" cy="642942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13</Words>
  <Application>Microsoft Office PowerPoint</Application>
  <PresentationFormat>Экран (4:3)</PresentationFormat>
  <Paragraphs>5</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Слайд 1</vt:lpstr>
      <vt:lpstr>          Великая Отечественная война – это тяжёлое испытание, выпавшее на долю русского народа. Литература того времени не могла оставаться  в стороне от этого события. Так в первый день войны на митинге советских писателей прозвучали такие слова: «Каждый советский писатель готов все свои силы, весь свой опыт и талант, всю свою кровь, если это понадобится, отдать делу священной народной войны против врагов нашей Родины». </vt:lpstr>
      <vt:lpstr>Слайд 3</vt:lpstr>
      <vt:lpstr>Слайд 4</vt:lpstr>
      <vt:lpstr>Слайд 5</vt:lpstr>
      <vt:lpstr>Слайд 6</vt:lpstr>
      <vt:lpstr>Слайд 7</vt:lpstr>
      <vt:lpstr> Жди меня, и я вернусь.                                                                                          Жди меня… Только очень жди, Жди, когда наводят грусть Желтые дожди, Жди, когда снега метут, Жди, когда жара, Жди, когда других не ждут, Позабыв вчера. Жди, когда из дальних мест Писем не придет, Жди, когда уж надоест Всем, кто вместе ждет. Жди меня, и я вернусь, Не желай добра Всем, кто знает наизусть, Что забыть пора. Пусть поверят сын и мать В то, что нет меня, Пусть друзья устанут ждать, Сядут у огня, Выпьют горькое вино На помин души... Жди. И с ними заодно Выпить не спеши. Жди меня, и я вернусь, Всем смертям назло. Кто не ждал меня, тот пусть Скажет: - Повезло. Не понять, не ждавшим им, Как среди огня Ожиданием своим Ты спасла меня. Как я выжил, будем знать Только мы с тобой,- Просто ты умела ждать, Как никто другой.1941 </vt:lpstr>
      <vt:lpstr>Слайд 9</vt:lpstr>
      <vt:lpstr>До свидания, мальчики  Ах, война, что ж ты сделала, подлая: стали тихими наши дворы, наши мальчики головы подняли - повзрослели они до поры, на пороге едва помаячили и ушли, за солдатом - солдат... До свидания, мальчики!                                 Мальчики, постарайтесь вернуться назад. Нет, не прячьтесь вы, будьте высокими, не жалейте ни пуль, ни гранат и себя не щадите,                        и все-таки постарайтесь вернуться назад.  Ах, война, что ж ты, подлая, сделала: вместо свадеб - разлуки и дым, наши девочки платьица белые раздарили сестренкам своим. Сапоги - ну куда от них денешься? Да зеленые крылья погон... Вы наплюйте на сплетников, девочки. Мы сведем с ними счеты потом. Пусть болтают, что верить вам не во что, что идете войной наугад... До свидания, девочки!                                   Девочки, постарайтесь вернуться назад. </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16</cp:revision>
  <dcterms:created xsi:type="dcterms:W3CDTF">2015-03-10T18:45:40Z</dcterms:created>
  <dcterms:modified xsi:type="dcterms:W3CDTF">2015-04-01T16:02:59Z</dcterms:modified>
</cp:coreProperties>
</file>